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5" r:id="rId3"/>
    <p:sldId id="274" r:id="rId4"/>
    <p:sldId id="266" r:id="rId5"/>
    <p:sldId id="267" r:id="rId6"/>
    <p:sldId id="268" r:id="rId7"/>
    <p:sldId id="269" r:id="rId8"/>
    <p:sldId id="270" r:id="rId9"/>
    <p:sldId id="271" r:id="rId10"/>
    <p:sldId id="273" r:id="rId11"/>
    <p:sldId id="272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eg"/><Relationship Id="rId1" Type="http://schemas.openxmlformats.org/officeDocument/2006/relationships/image" Target="../media/image21.jpg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eg"/><Relationship Id="rId1" Type="http://schemas.openxmlformats.org/officeDocument/2006/relationships/image" Target="../media/image21.jpg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B06E62-C082-4554-9030-9AA9F6465263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B32E1C-3EF8-4F28-BE83-3FC1E6A7FA80}">
      <dgm:prSet phldrT="[Text]"/>
      <dgm:spPr/>
      <dgm:t>
        <a:bodyPr/>
        <a:lstStyle/>
        <a:p>
          <a:r>
            <a:rPr lang="en-US" dirty="0"/>
            <a:t>Audio Analytics</a:t>
          </a:r>
        </a:p>
      </dgm:t>
    </dgm:pt>
    <dgm:pt modelId="{034B638D-CA44-4C0B-B1E6-58DB4C947013}" type="parTrans" cxnId="{2BC3349B-20A1-4118-ABE6-BCA301460009}">
      <dgm:prSet/>
      <dgm:spPr/>
      <dgm:t>
        <a:bodyPr/>
        <a:lstStyle/>
        <a:p>
          <a:endParaRPr lang="en-US"/>
        </a:p>
      </dgm:t>
    </dgm:pt>
    <dgm:pt modelId="{35AD1687-8D67-4739-8162-1A1101777A73}" type="sibTrans" cxnId="{2BC3349B-20A1-4118-ABE6-BCA301460009}">
      <dgm:prSet/>
      <dgm:spPr/>
      <dgm:t>
        <a:bodyPr/>
        <a:lstStyle/>
        <a:p>
          <a:endParaRPr lang="en-US"/>
        </a:p>
      </dgm:t>
    </dgm:pt>
    <dgm:pt modelId="{AE945B6B-452F-48FC-A68E-66AC659EECDF}">
      <dgm:prSet phldrT="[Text]"/>
      <dgm:spPr/>
      <dgm:t>
        <a:bodyPr/>
        <a:lstStyle/>
        <a:p>
          <a:r>
            <a:rPr lang="en-US" dirty="0"/>
            <a:t>Human</a:t>
          </a:r>
        </a:p>
      </dgm:t>
    </dgm:pt>
    <dgm:pt modelId="{170BE75B-E130-42F9-9ECB-BEAB69115D86}" type="parTrans" cxnId="{DB9C5CE0-CBD8-4636-A775-719AA9FD7393}">
      <dgm:prSet/>
      <dgm:spPr/>
      <dgm:t>
        <a:bodyPr/>
        <a:lstStyle/>
        <a:p>
          <a:endParaRPr lang="en-US"/>
        </a:p>
      </dgm:t>
    </dgm:pt>
    <dgm:pt modelId="{40898BD9-AB62-42B1-87F0-AFF08597D39F}" type="sibTrans" cxnId="{DB9C5CE0-CBD8-4636-A775-719AA9FD7393}">
      <dgm:prSet/>
      <dgm:spPr/>
      <dgm:t>
        <a:bodyPr/>
        <a:lstStyle/>
        <a:p>
          <a:endParaRPr lang="en-US"/>
        </a:p>
      </dgm:t>
    </dgm:pt>
    <dgm:pt modelId="{E54FAF40-D7E2-4642-A510-66ED99FE3389}">
      <dgm:prSet phldrT="[Text]"/>
      <dgm:spPr/>
      <dgm:t>
        <a:bodyPr/>
        <a:lstStyle/>
        <a:p>
          <a:r>
            <a:rPr lang="en-US" dirty="0"/>
            <a:t>Screaming</a:t>
          </a:r>
        </a:p>
      </dgm:t>
    </dgm:pt>
    <dgm:pt modelId="{1FCDA2FF-DA03-4C56-BB18-ACA7E74B15DE}" type="parTrans" cxnId="{BDDA73D6-6FC0-4F59-92C8-1F488B61DA0F}">
      <dgm:prSet/>
      <dgm:spPr/>
      <dgm:t>
        <a:bodyPr/>
        <a:lstStyle/>
        <a:p>
          <a:endParaRPr lang="en-US"/>
        </a:p>
      </dgm:t>
    </dgm:pt>
    <dgm:pt modelId="{4A3F9163-E78C-477D-B2BB-46A0490CB2A3}" type="sibTrans" cxnId="{BDDA73D6-6FC0-4F59-92C8-1F488B61DA0F}">
      <dgm:prSet/>
      <dgm:spPr/>
      <dgm:t>
        <a:bodyPr/>
        <a:lstStyle/>
        <a:p>
          <a:endParaRPr lang="en-US"/>
        </a:p>
      </dgm:t>
    </dgm:pt>
    <dgm:pt modelId="{E272A560-6DDE-488E-A109-9BD9596FEC14}">
      <dgm:prSet phldrT="[Text]"/>
      <dgm:spPr/>
      <dgm:t>
        <a:bodyPr/>
        <a:lstStyle/>
        <a:p>
          <a:r>
            <a:rPr lang="en-US" dirty="0"/>
            <a:t>Non-Screaming</a:t>
          </a:r>
        </a:p>
      </dgm:t>
    </dgm:pt>
    <dgm:pt modelId="{B225D86E-F13E-45C9-9C58-E12CE42CB092}" type="parTrans" cxnId="{6A9E2255-C567-4700-B550-C8E04904C1E8}">
      <dgm:prSet/>
      <dgm:spPr/>
      <dgm:t>
        <a:bodyPr/>
        <a:lstStyle/>
        <a:p>
          <a:endParaRPr lang="en-US"/>
        </a:p>
      </dgm:t>
    </dgm:pt>
    <dgm:pt modelId="{CBF8064D-DABC-494F-94F3-70FA1083C52C}" type="sibTrans" cxnId="{6A9E2255-C567-4700-B550-C8E04904C1E8}">
      <dgm:prSet/>
      <dgm:spPr/>
      <dgm:t>
        <a:bodyPr/>
        <a:lstStyle/>
        <a:p>
          <a:endParaRPr lang="en-US"/>
        </a:p>
      </dgm:t>
    </dgm:pt>
    <dgm:pt modelId="{B3B2761E-5A98-422B-A256-911A98F2B3D6}">
      <dgm:prSet phldrT="[Text]"/>
      <dgm:spPr/>
      <dgm:t>
        <a:bodyPr/>
        <a:lstStyle/>
        <a:p>
          <a:r>
            <a:rPr lang="en-US" dirty="0"/>
            <a:t>Non-Human</a:t>
          </a:r>
        </a:p>
      </dgm:t>
    </dgm:pt>
    <dgm:pt modelId="{0DAD1AEB-60CE-49C1-995F-B6357721190D}" type="parTrans" cxnId="{8ED5061A-91B4-4B34-AA74-B1DCE67804E9}">
      <dgm:prSet/>
      <dgm:spPr/>
      <dgm:t>
        <a:bodyPr/>
        <a:lstStyle/>
        <a:p>
          <a:endParaRPr lang="en-US"/>
        </a:p>
      </dgm:t>
    </dgm:pt>
    <dgm:pt modelId="{CAF3E13D-325A-48F3-ABA4-08CFF23BD507}" type="sibTrans" cxnId="{8ED5061A-91B4-4B34-AA74-B1DCE67804E9}">
      <dgm:prSet/>
      <dgm:spPr/>
      <dgm:t>
        <a:bodyPr/>
        <a:lstStyle/>
        <a:p>
          <a:endParaRPr lang="en-US"/>
        </a:p>
      </dgm:t>
    </dgm:pt>
    <dgm:pt modelId="{96FF12AD-B273-456B-84A5-E81D5F4E6A8D}">
      <dgm:prSet phldrT="[Text]"/>
      <dgm:spPr/>
      <dgm:t>
        <a:bodyPr/>
        <a:lstStyle/>
        <a:p>
          <a:r>
            <a:rPr lang="en-US" dirty="0"/>
            <a:t>Emergency Sound</a:t>
          </a:r>
        </a:p>
      </dgm:t>
    </dgm:pt>
    <dgm:pt modelId="{C9BB637B-5864-4C98-B43A-7013C624D7D7}" type="parTrans" cxnId="{9B5773F9-F077-4F9C-A4D5-64FC40452FB6}">
      <dgm:prSet/>
      <dgm:spPr/>
      <dgm:t>
        <a:bodyPr/>
        <a:lstStyle/>
        <a:p>
          <a:endParaRPr lang="en-US"/>
        </a:p>
      </dgm:t>
    </dgm:pt>
    <dgm:pt modelId="{EF8C5F33-7F65-4722-BF94-6DB9348F0C79}" type="sibTrans" cxnId="{9B5773F9-F077-4F9C-A4D5-64FC40452FB6}">
      <dgm:prSet/>
      <dgm:spPr/>
      <dgm:t>
        <a:bodyPr/>
        <a:lstStyle/>
        <a:p>
          <a:endParaRPr lang="en-US"/>
        </a:p>
      </dgm:t>
    </dgm:pt>
    <dgm:pt modelId="{3A9A3AF2-D5E9-4B00-9732-016F6D39B3E3}">
      <dgm:prSet phldrT="[Text]"/>
      <dgm:spPr/>
      <dgm:t>
        <a:bodyPr/>
        <a:lstStyle/>
        <a:p>
          <a:r>
            <a:rPr lang="en-US" dirty="0"/>
            <a:t>Normal Sound</a:t>
          </a:r>
        </a:p>
      </dgm:t>
    </dgm:pt>
    <dgm:pt modelId="{7782F40F-6484-4E55-8702-8EFF0AE05325}" type="parTrans" cxnId="{0AE2C6B8-11D0-4422-A342-72D06E0F7142}">
      <dgm:prSet/>
      <dgm:spPr/>
      <dgm:t>
        <a:bodyPr/>
        <a:lstStyle/>
        <a:p>
          <a:endParaRPr lang="en-US"/>
        </a:p>
      </dgm:t>
    </dgm:pt>
    <dgm:pt modelId="{7B52060A-788E-49C3-8A69-C00308710B37}" type="sibTrans" cxnId="{0AE2C6B8-11D0-4422-A342-72D06E0F7142}">
      <dgm:prSet/>
      <dgm:spPr/>
      <dgm:t>
        <a:bodyPr/>
        <a:lstStyle/>
        <a:p>
          <a:endParaRPr lang="en-US"/>
        </a:p>
      </dgm:t>
    </dgm:pt>
    <dgm:pt modelId="{9C88AFD8-FBA5-49E8-84C9-F5E8F6C157D1}" type="pres">
      <dgm:prSet presAssocID="{64B06E62-C082-4554-9030-9AA9F646526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30CE19B-4D4E-4647-9BA7-15CAACB43CCF}" type="pres">
      <dgm:prSet presAssocID="{F7B32E1C-3EF8-4F28-BE83-3FC1E6A7FA80}" presName="hierRoot1" presStyleCnt="0"/>
      <dgm:spPr/>
    </dgm:pt>
    <dgm:pt modelId="{267352E8-59F5-4713-9A57-D15F81F8FD18}" type="pres">
      <dgm:prSet presAssocID="{F7B32E1C-3EF8-4F28-BE83-3FC1E6A7FA80}" presName="composite" presStyleCnt="0"/>
      <dgm:spPr/>
    </dgm:pt>
    <dgm:pt modelId="{BA70385D-ED27-43B5-B029-7F86130807DD}" type="pres">
      <dgm:prSet presAssocID="{F7B32E1C-3EF8-4F28-BE83-3FC1E6A7FA80}" presName="image" presStyleLbl="node0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9EFB144B-EE2A-4D08-93E7-DC0CCF93621B}" type="pres">
      <dgm:prSet presAssocID="{F7B32E1C-3EF8-4F28-BE83-3FC1E6A7FA80}" presName="text" presStyleLbl="revTx" presStyleIdx="0" presStyleCnt="7">
        <dgm:presLayoutVars>
          <dgm:chPref val="3"/>
        </dgm:presLayoutVars>
      </dgm:prSet>
      <dgm:spPr/>
    </dgm:pt>
    <dgm:pt modelId="{D157BB83-4525-43F1-B76C-5EE4AD750199}" type="pres">
      <dgm:prSet presAssocID="{F7B32E1C-3EF8-4F28-BE83-3FC1E6A7FA80}" presName="hierChild2" presStyleCnt="0"/>
      <dgm:spPr/>
    </dgm:pt>
    <dgm:pt modelId="{0A103EDA-D516-4C29-8546-2EC20411D530}" type="pres">
      <dgm:prSet presAssocID="{170BE75B-E130-42F9-9ECB-BEAB69115D86}" presName="Name10" presStyleLbl="parChTrans1D2" presStyleIdx="0" presStyleCnt="2"/>
      <dgm:spPr/>
    </dgm:pt>
    <dgm:pt modelId="{D273214D-59C5-46A6-BEA6-3187907BB79D}" type="pres">
      <dgm:prSet presAssocID="{AE945B6B-452F-48FC-A68E-66AC659EECDF}" presName="hierRoot2" presStyleCnt="0"/>
      <dgm:spPr/>
    </dgm:pt>
    <dgm:pt modelId="{0C4ADBB0-F715-43E1-96E2-446F7306294C}" type="pres">
      <dgm:prSet presAssocID="{AE945B6B-452F-48FC-A68E-66AC659EECDF}" presName="composite2" presStyleCnt="0"/>
      <dgm:spPr/>
    </dgm:pt>
    <dgm:pt modelId="{2EA9FFCB-56AF-4A79-9F31-22A226770877}" type="pres">
      <dgm:prSet presAssocID="{AE945B6B-452F-48FC-A68E-66AC659EECDF}" presName="image2" presStyleLbl="node2" presStyleIdx="0" presStyleCnt="2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8704C530-B3FE-4FFF-96B9-4AA48E9AA31A}" type="pres">
      <dgm:prSet presAssocID="{AE945B6B-452F-48FC-A68E-66AC659EECDF}" presName="text2" presStyleLbl="revTx" presStyleIdx="1" presStyleCnt="7">
        <dgm:presLayoutVars>
          <dgm:chPref val="3"/>
        </dgm:presLayoutVars>
      </dgm:prSet>
      <dgm:spPr/>
    </dgm:pt>
    <dgm:pt modelId="{66CA1BC8-90E8-4808-A638-E6959DF2D4B1}" type="pres">
      <dgm:prSet presAssocID="{AE945B6B-452F-48FC-A68E-66AC659EECDF}" presName="hierChild3" presStyleCnt="0"/>
      <dgm:spPr/>
    </dgm:pt>
    <dgm:pt modelId="{50BA2CFF-C287-41E9-97D8-BCDCC4812BEA}" type="pres">
      <dgm:prSet presAssocID="{1FCDA2FF-DA03-4C56-BB18-ACA7E74B15DE}" presName="Name17" presStyleLbl="parChTrans1D3" presStyleIdx="0" presStyleCnt="4"/>
      <dgm:spPr/>
    </dgm:pt>
    <dgm:pt modelId="{62E7EA60-BC80-4244-A991-52F8CD751AEF}" type="pres">
      <dgm:prSet presAssocID="{E54FAF40-D7E2-4642-A510-66ED99FE3389}" presName="hierRoot3" presStyleCnt="0"/>
      <dgm:spPr/>
    </dgm:pt>
    <dgm:pt modelId="{F3F0255D-93C6-4A3C-996E-CBC4E36A698D}" type="pres">
      <dgm:prSet presAssocID="{E54FAF40-D7E2-4642-A510-66ED99FE3389}" presName="composite3" presStyleCnt="0"/>
      <dgm:spPr/>
    </dgm:pt>
    <dgm:pt modelId="{65DE460B-62CB-4C42-AF94-5702E3F816C9}" type="pres">
      <dgm:prSet presAssocID="{E54FAF40-D7E2-4642-A510-66ED99FE3389}" presName="image3" presStyleLbl="node3" presStyleIdx="0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7D845DE1-A090-4284-9212-2CB8F4F8B20E}" type="pres">
      <dgm:prSet presAssocID="{E54FAF40-D7E2-4642-A510-66ED99FE3389}" presName="text3" presStyleLbl="revTx" presStyleIdx="2" presStyleCnt="7">
        <dgm:presLayoutVars>
          <dgm:chPref val="3"/>
        </dgm:presLayoutVars>
      </dgm:prSet>
      <dgm:spPr/>
    </dgm:pt>
    <dgm:pt modelId="{0755F3F4-DA74-450A-AC04-A5D8F298D413}" type="pres">
      <dgm:prSet presAssocID="{E54FAF40-D7E2-4642-A510-66ED99FE3389}" presName="hierChild4" presStyleCnt="0"/>
      <dgm:spPr/>
    </dgm:pt>
    <dgm:pt modelId="{69047F9C-7BB1-47EC-BA16-CD26AAD471C5}" type="pres">
      <dgm:prSet presAssocID="{B225D86E-F13E-45C9-9C58-E12CE42CB092}" presName="Name17" presStyleLbl="parChTrans1D3" presStyleIdx="1" presStyleCnt="4"/>
      <dgm:spPr/>
    </dgm:pt>
    <dgm:pt modelId="{60043D0A-C628-4DB7-86B4-3531998C05E5}" type="pres">
      <dgm:prSet presAssocID="{E272A560-6DDE-488E-A109-9BD9596FEC14}" presName="hierRoot3" presStyleCnt="0"/>
      <dgm:spPr/>
    </dgm:pt>
    <dgm:pt modelId="{EDDE8621-A778-4225-8A16-BDCF9F7F4025}" type="pres">
      <dgm:prSet presAssocID="{E272A560-6DDE-488E-A109-9BD9596FEC14}" presName="composite3" presStyleCnt="0"/>
      <dgm:spPr/>
    </dgm:pt>
    <dgm:pt modelId="{CEEF37A8-C017-44ED-A9B9-0BDFD5C6042B}" type="pres">
      <dgm:prSet presAssocID="{E272A560-6DDE-488E-A109-9BD9596FEC14}" presName="image3" presStyleLbl="node3" presStyleIdx="1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B879CFC-8152-463D-8B07-01C686C90237}" type="pres">
      <dgm:prSet presAssocID="{E272A560-6DDE-488E-A109-9BD9596FEC14}" presName="text3" presStyleLbl="revTx" presStyleIdx="3" presStyleCnt="7">
        <dgm:presLayoutVars>
          <dgm:chPref val="3"/>
        </dgm:presLayoutVars>
      </dgm:prSet>
      <dgm:spPr/>
    </dgm:pt>
    <dgm:pt modelId="{B337E0CB-41B6-4725-8D4B-6F07F0759B93}" type="pres">
      <dgm:prSet presAssocID="{E272A560-6DDE-488E-A109-9BD9596FEC14}" presName="hierChild4" presStyleCnt="0"/>
      <dgm:spPr/>
    </dgm:pt>
    <dgm:pt modelId="{8A29A305-3C79-4F25-91A1-99F29CCADB26}" type="pres">
      <dgm:prSet presAssocID="{0DAD1AEB-60CE-49C1-995F-B6357721190D}" presName="Name10" presStyleLbl="parChTrans1D2" presStyleIdx="1" presStyleCnt="2"/>
      <dgm:spPr/>
    </dgm:pt>
    <dgm:pt modelId="{B14544F2-ED38-4223-902C-8F4CFA2886A7}" type="pres">
      <dgm:prSet presAssocID="{B3B2761E-5A98-422B-A256-911A98F2B3D6}" presName="hierRoot2" presStyleCnt="0"/>
      <dgm:spPr/>
    </dgm:pt>
    <dgm:pt modelId="{1933A175-6FFF-40B3-9DD1-4EA6BE80D7AE}" type="pres">
      <dgm:prSet presAssocID="{B3B2761E-5A98-422B-A256-911A98F2B3D6}" presName="composite2" presStyleCnt="0"/>
      <dgm:spPr/>
    </dgm:pt>
    <dgm:pt modelId="{BF205D6D-B9AD-4BE5-AB99-2BDC3B256217}" type="pres">
      <dgm:prSet presAssocID="{B3B2761E-5A98-422B-A256-911A98F2B3D6}" presName="image2" presStyleLbl="node2" presStyleIdx="1" presStyleCnt="2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981B23AA-6CB1-4EF8-84EB-129307F7BA68}" type="pres">
      <dgm:prSet presAssocID="{B3B2761E-5A98-422B-A256-911A98F2B3D6}" presName="text2" presStyleLbl="revTx" presStyleIdx="4" presStyleCnt="7">
        <dgm:presLayoutVars>
          <dgm:chPref val="3"/>
        </dgm:presLayoutVars>
      </dgm:prSet>
      <dgm:spPr/>
    </dgm:pt>
    <dgm:pt modelId="{68F4389A-89E6-4298-8404-C9953191C3A5}" type="pres">
      <dgm:prSet presAssocID="{B3B2761E-5A98-422B-A256-911A98F2B3D6}" presName="hierChild3" presStyleCnt="0"/>
      <dgm:spPr/>
    </dgm:pt>
    <dgm:pt modelId="{34578674-41D1-4C66-B02C-DFDC8DD5EF46}" type="pres">
      <dgm:prSet presAssocID="{C9BB637B-5864-4C98-B43A-7013C624D7D7}" presName="Name17" presStyleLbl="parChTrans1D3" presStyleIdx="2" presStyleCnt="4"/>
      <dgm:spPr/>
    </dgm:pt>
    <dgm:pt modelId="{6AFEDF00-327D-4B02-A392-2171BEC77BE0}" type="pres">
      <dgm:prSet presAssocID="{96FF12AD-B273-456B-84A5-E81D5F4E6A8D}" presName="hierRoot3" presStyleCnt="0"/>
      <dgm:spPr/>
    </dgm:pt>
    <dgm:pt modelId="{A4AA0786-F0FB-4E32-A395-12DDF413C5BC}" type="pres">
      <dgm:prSet presAssocID="{96FF12AD-B273-456B-84A5-E81D5F4E6A8D}" presName="composite3" presStyleCnt="0"/>
      <dgm:spPr/>
    </dgm:pt>
    <dgm:pt modelId="{6B20903F-4413-4897-AA39-CD21B503F832}" type="pres">
      <dgm:prSet presAssocID="{96FF12AD-B273-456B-84A5-E81D5F4E6A8D}" presName="image3" presStyleLbl="node3" presStyleIdx="2" presStyleCnt="4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426ADE8-0F32-4B98-8DA2-6B41FE8BA934}" type="pres">
      <dgm:prSet presAssocID="{96FF12AD-B273-456B-84A5-E81D5F4E6A8D}" presName="text3" presStyleLbl="revTx" presStyleIdx="5" presStyleCnt="7">
        <dgm:presLayoutVars>
          <dgm:chPref val="3"/>
        </dgm:presLayoutVars>
      </dgm:prSet>
      <dgm:spPr/>
    </dgm:pt>
    <dgm:pt modelId="{8EFA2040-8141-4E26-836C-12356576EEF8}" type="pres">
      <dgm:prSet presAssocID="{96FF12AD-B273-456B-84A5-E81D5F4E6A8D}" presName="hierChild4" presStyleCnt="0"/>
      <dgm:spPr/>
    </dgm:pt>
    <dgm:pt modelId="{F73E3C73-3AAB-46CC-B942-C490D37F1655}" type="pres">
      <dgm:prSet presAssocID="{7782F40F-6484-4E55-8702-8EFF0AE05325}" presName="Name17" presStyleLbl="parChTrans1D3" presStyleIdx="3" presStyleCnt="4"/>
      <dgm:spPr/>
    </dgm:pt>
    <dgm:pt modelId="{13A90D23-AC0C-4321-A98D-69F61991484B}" type="pres">
      <dgm:prSet presAssocID="{3A9A3AF2-D5E9-4B00-9732-016F6D39B3E3}" presName="hierRoot3" presStyleCnt="0"/>
      <dgm:spPr/>
    </dgm:pt>
    <dgm:pt modelId="{1A20AA69-A16F-4116-89D1-089E1D5851F6}" type="pres">
      <dgm:prSet presAssocID="{3A9A3AF2-D5E9-4B00-9732-016F6D39B3E3}" presName="composite3" presStyleCnt="0"/>
      <dgm:spPr/>
    </dgm:pt>
    <dgm:pt modelId="{24612F9B-4E6F-4ACD-9D40-154A2119244B}" type="pres">
      <dgm:prSet presAssocID="{3A9A3AF2-D5E9-4B00-9732-016F6D39B3E3}" presName="image3" presStyleLbl="node3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</dgm:pt>
    <dgm:pt modelId="{AFE4102A-2302-4C28-A686-AE68A8439050}" type="pres">
      <dgm:prSet presAssocID="{3A9A3AF2-D5E9-4B00-9732-016F6D39B3E3}" presName="text3" presStyleLbl="revTx" presStyleIdx="6" presStyleCnt="7">
        <dgm:presLayoutVars>
          <dgm:chPref val="3"/>
        </dgm:presLayoutVars>
      </dgm:prSet>
      <dgm:spPr/>
    </dgm:pt>
    <dgm:pt modelId="{519EAFCE-032A-49AB-AB6C-B3064688DA39}" type="pres">
      <dgm:prSet presAssocID="{3A9A3AF2-D5E9-4B00-9732-016F6D39B3E3}" presName="hierChild4" presStyleCnt="0"/>
      <dgm:spPr/>
    </dgm:pt>
  </dgm:ptLst>
  <dgm:cxnLst>
    <dgm:cxn modelId="{E81FA697-633C-4BC3-A10A-C61218402426}" type="presOf" srcId="{96FF12AD-B273-456B-84A5-E81D5F4E6A8D}" destId="{7426ADE8-0F32-4B98-8DA2-6B41FE8BA934}" srcOrd="0" destOrd="0" presId="urn:microsoft.com/office/officeart/2009/layout/CirclePictureHierarchy"/>
    <dgm:cxn modelId="{095DCCE0-1FAE-42D5-B3EA-219E1FDA8CE7}" type="presOf" srcId="{AE945B6B-452F-48FC-A68E-66AC659EECDF}" destId="{8704C530-B3FE-4FFF-96B9-4AA48E9AA31A}" srcOrd="0" destOrd="0" presId="urn:microsoft.com/office/officeart/2009/layout/CirclePictureHierarchy"/>
    <dgm:cxn modelId="{DB9C5CE0-CBD8-4636-A775-719AA9FD7393}" srcId="{F7B32E1C-3EF8-4F28-BE83-3FC1E6A7FA80}" destId="{AE945B6B-452F-48FC-A68E-66AC659EECDF}" srcOrd="0" destOrd="0" parTransId="{170BE75B-E130-42F9-9ECB-BEAB69115D86}" sibTransId="{40898BD9-AB62-42B1-87F0-AFF08597D39F}"/>
    <dgm:cxn modelId="{63332006-D1EB-41D0-BD96-ED3949826C7F}" type="presOf" srcId="{B225D86E-F13E-45C9-9C58-E12CE42CB092}" destId="{69047F9C-7BB1-47EC-BA16-CD26AAD471C5}" srcOrd="0" destOrd="0" presId="urn:microsoft.com/office/officeart/2009/layout/CirclePictureHierarchy"/>
    <dgm:cxn modelId="{79F800CD-8600-4F9B-81C3-A640701F3830}" type="presOf" srcId="{7782F40F-6484-4E55-8702-8EFF0AE05325}" destId="{F73E3C73-3AAB-46CC-B942-C490D37F1655}" srcOrd="0" destOrd="0" presId="urn:microsoft.com/office/officeart/2009/layout/CirclePictureHierarchy"/>
    <dgm:cxn modelId="{05FD66EC-F77E-46AB-8332-8C9837B33BED}" type="presOf" srcId="{C9BB637B-5864-4C98-B43A-7013C624D7D7}" destId="{34578674-41D1-4C66-B02C-DFDC8DD5EF46}" srcOrd="0" destOrd="0" presId="urn:microsoft.com/office/officeart/2009/layout/CirclePictureHierarchy"/>
    <dgm:cxn modelId="{2BC3349B-20A1-4118-ABE6-BCA301460009}" srcId="{64B06E62-C082-4554-9030-9AA9F6465263}" destId="{F7B32E1C-3EF8-4F28-BE83-3FC1E6A7FA80}" srcOrd="0" destOrd="0" parTransId="{034B638D-CA44-4C0B-B1E6-58DB4C947013}" sibTransId="{35AD1687-8D67-4739-8162-1A1101777A73}"/>
    <dgm:cxn modelId="{0AE2C6B8-11D0-4422-A342-72D06E0F7142}" srcId="{B3B2761E-5A98-422B-A256-911A98F2B3D6}" destId="{3A9A3AF2-D5E9-4B00-9732-016F6D39B3E3}" srcOrd="1" destOrd="0" parTransId="{7782F40F-6484-4E55-8702-8EFF0AE05325}" sibTransId="{7B52060A-788E-49C3-8A69-C00308710B37}"/>
    <dgm:cxn modelId="{9F40F2CF-2809-41F4-B0E9-79BA906137EE}" type="presOf" srcId="{170BE75B-E130-42F9-9ECB-BEAB69115D86}" destId="{0A103EDA-D516-4C29-8546-2EC20411D530}" srcOrd="0" destOrd="0" presId="urn:microsoft.com/office/officeart/2009/layout/CirclePictureHierarchy"/>
    <dgm:cxn modelId="{BF2D4275-2602-4654-8582-127C5D580516}" type="presOf" srcId="{0DAD1AEB-60CE-49C1-995F-B6357721190D}" destId="{8A29A305-3C79-4F25-91A1-99F29CCADB26}" srcOrd="0" destOrd="0" presId="urn:microsoft.com/office/officeart/2009/layout/CirclePictureHierarchy"/>
    <dgm:cxn modelId="{9335A45E-D30E-47E5-A665-D2E9DC79DD81}" type="presOf" srcId="{64B06E62-C082-4554-9030-9AA9F6465263}" destId="{9C88AFD8-FBA5-49E8-84C9-F5E8F6C157D1}" srcOrd="0" destOrd="0" presId="urn:microsoft.com/office/officeart/2009/layout/CirclePictureHierarchy"/>
    <dgm:cxn modelId="{9B5773F9-F077-4F9C-A4D5-64FC40452FB6}" srcId="{B3B2761E-5A98-422B-A256-911A98F2B3D6}" destId="{96FF12AD-B273-456B-84A5-E81D5F4E6A8D}" srcOrd="0" destOrd="0" parTransId="{C9BB637B-5864-4C98-B43A-7013C624D7D7}" sibTransId="{EF8C5F33-7F65-4722-BF94-6DB9348F0C79}"/>
    <dgm:cxn modelId="{8ED5061A-91B4-4B34-AA74-B1DCE67804E9}" srcId="{F7B32E1C-3EF8-4F28-BE83-3FC1E6A7FA80}" destId="{B3B2761E-5A98-422B-A256-911A98F2B3D6}" srcOrd="1" destOrd="0" parTransId="{0DAD1AEB-60CE-49C1-995F-B6357721190D}" sibTransId="{CAF3E13D-325A-48F3-ABA4-08CFF23BD507}"/>
    <dgm:cxn modelId="{6A9E2255-C567-4700-B550-C8E04904C1E8}" srcId="{AE945B6B-452F-48FC-A68E-66AC659EECDF}" destId="{E272A560-6DDE-488E-A109-9BD9596FEC14}" srcOrd="1" destOrd="0" parTransId="{B225D86E-F13E-45C9-9C58-E12CE42CB092}" sibTransId="{CBF8064D-DABC-494F-94F3-70FA1083C52C}"/>
    <dgm:cxn modelId="{8AA0D9C4-7838-4ACE-8744-7F2F64187F82}" type="presOf" srcId="{F7B32E1C-3EF8-4F28-BE83-3FC1E6A7FA80}" destId="{9EFB144B-EE2A-4D08-93E7-DC0CCF93621B}" srcOrd="0" destOrd="0" presId="urn:microsoft.com/office/officeart/2009/layout/CirclePictureHierarchy"/>
    <dgm:cxn modelId="{188B1133-E717-42B2-916A-F26A0C84DD1B}" type="presOf" srcId="{E54FAF40-D7E2-4642-A510-66ED99FE3389}" destId="{7D845DE1-A090-4284-9212-2CB8F4F8B20E}" srcOrd="0" destOrd="0" presId="urn:microsoft.com/office/officeart/2009/layout/CirclePictureHierarchy"/>
    <dgm:cxn modelId="{B233A4F5-FC6F-484A-8956-F55D4F41F587}" type="presOf" srcId="{1FCDA2FF-DA03-4C56-BB18-ACA7E74B15DE}" destId="{50BA2CFF-C287-41E9-97D8-BCDCC4812BEA}" srcOrd="0" destOrd="0" presId="urn:microsoft.com/office/officeart/2009/layout/CirclePictureHierarchy"/>
    <dgm:cxn modelId="{28323D6B-5E2A-4F0D-8C44-2B516A01036D}" type="presOf" srcId="{E272A560-6DDE-488E-A109-9BD9596FEC14}" destId="{2B879CFC-8152-463D-8B07-01C686C90237}" srcOrd="0" destOrd="0" presId="urn:microsoft.com/office/officeart/2009/layout/CirclePictureHierarchy"/>
    <dgm:cxn modelId="{BDDA73D6-6FC0-4F59-92C8-1F488B61DA0F}" srcId="{AE945B6B-452F-48FC-A68E-66AC659EECDF}" destId="{E54FAF40-D7E2-4642-A510-66ED99FE3389}" srcOrd="0" destOrd="0" parTransId="{1FCDA2FF-DA03-4C56-BB18-ACA7E74B15DE}" sibTransId="{4A3F9163-E78C-477D-B2BB-46A0490CB2A3}"/>
    <dgm:cxn modelId="{37CD9E49-6D42-46A8-B34B-77DD4D3ED4E7}" type="presOf" srcId="{B3B2761E-5A98-422B-A256-911A98F2B3D6}" destId="{981B23AA-6CB1-4EF8-84EB-129307F7BA68}" srcOrd="0" destOrd="0" presId="urn:microsoft.com/office/officeart/2009/layout/CirclePictureHierarchy"/>
    <dgm:cxn modelId="{2CA6E44A-BCB8-4BA4-95A7-D5B87B3CDFC0}" type="presOf" srcId="{3A9A3AF2-D5E9-4B00-9732-016F6D39B3E3}" destId="{AFE4102A-2302-4C28-A686-AE68A8439050}" srcOrd="0" destOrd="0" presId="urn:microsoft.com/office/officeart/2009/layout/CirclePictureHierarchy"/>
    <dgm:cxn modelId="{50722A3E-6F61-4717-B8E1-6373B56F12D9}" type="presParOf" srcId="{9C88AFD8-FBA5-49E8-84C9-F5E8F6C157D1}" destId="{B30CE19B-4D4E-4647-9BA7-15CAACB43CCF}" srcOrd="0" destOrd="0" presId="urn:microsoft.com/office/officeart/2009/layout/CirclePictureHierarchy"/>
    <dgm:cxn modelId="{1F7FABD9-5FC3-4D04-965C-4E6FA291BD18}" type="presParOf" srcId="{B30CE19B-4D4E-4647-9BA7-15CAACB43CCF}" destId="{267352E8-59F5-4713-9A57-D15F81F8FD18}" srcOrd="0" destOrd="0" presId="urn:microsoft.com/office/officeart/2009/layout/CirclePictureHierarchy"/>
    <dgm:cxn modelId="{E501B3AD-F605-4938-813D-67A143905FE7}" type="presParOf" srcId="{267352E8-59F5-4713-9A57-D15F81F8FD18}" destId="{BA70385D-ED27-43B5-B029-7F86130807DD}" srcOrd="0" destOrd="0" presId="urn:microsoft.com/office/officeart/2009/layout/CirclePictureHierarchy"/>
    <dgm:cxn modelId="{AB0CDDDE-A2F1-4897-9348-068E87BF7322}" type="presParOf" srcId="{267352E8-59F5-4713-9A57-D15F81F8FD18}" destId="{9EFB144B-EE2A-4D08-93E7-DC0CCF93621B}" srcOrd="1" destOrd="0" presId="urn:microsoft.com/office/officeart/2009/layout/CirclePictureHierarchy"/>
    <dgm:cxn modelId="{263B386C-1160-4C64-9649-43736AA68818}" type="presParOf" srcId="{B30CE19B-4D4E-4647-9BA7-15CAACB43CCF}" destId="{D157BB83-4525-43F1-B76C-5EE4AD750199}" srcOrd="1" destOrd="0" presId="urn:microsoft.com/office/officeart/2009/layout/CirclePictureHierarchy"/>
    <dgm:cxn modelId="{DBDDE453-A8CB-4B13-B133-C0AAC9F786B5}" type="presParOf" srcId="{D157BB83-4525-43F1-B76C-5EE4AD750199}" destId="{0A103EDA-D516-4C29-8546-2EC20411D530}" srcOrd="0" destOrd="0" presId="urn:microsoft.com/office/officeart/2009/layout/CirclePictureHierarchy"/>
    <dgm:cxn modelId="{5416002A-DD32-450F-9359-3A230EDB0BA4}" type="presParOf" srcId="{D157BB83-4525-43F1-B76C-5EE4AD750199}" destId="{D273214D-59C5-46A6-BEA6-3187907BB79D}" srcOrd="1" destOrd="0" presId="urn:microsoft.com/office/officeart/2009/layout/CirclePictureHierarchy"/>
    <dgm:cxn modelId="{6A265E7C-2FFE-4959-BD72-2094ECDFFDC0}" type="presParOf" srcId="{D273214D-59C5-46A6-BEA6-3187907BB79D}" destId="{0C4ADBB0-F715-43E1-96E2-446F7306294C}" srcOrd="0" destOrd="0" presId="urn:microsoft.com/office/officeart/2009/layout/CirclePictureHierarchy"/>
    <dgm:cxn modelId="{EC8D7C89-C89A-4F9C-9B50-667E7E3A1503}" type="presParOf" srcId="{0C4ADBB0-F715-43E1-96E2-446F7306294C}" destId="{2EA9FFCB-56AF-4A79-9F31-22A226770877}" srcOrd="0" destOrd="0" presId="urn:microsoft.com/office/officeart/2009/layout/CirclePictureHierarchy"/>
    <dgm:cxn modelId="{9FEEF91B-6E95-4CA0-AF31-405A074825EC}" type="presParOf" srcId="{0C4ADBB0-F715-43E1-96E2-446F7306294C}" destId="{8704C530-B3FE-4FFF-96B9-4AA48E9AA31A}" srcOrd="1" destOrd="0" presId="urn:microsoft.com/office/officeart/2009/layout/CirclePictureHierarchy"/>
    <dgm:cxn modelId="{E27A9DE8-B376-4B58-916C-8B1CDD580356}" type="presParOf" srcId="{D273214D-59C5-46A6-BEA6-3187907BB79D}" destId="{66CA1BC8-90E8-4808-A638-E6959DF2D4B1}" srcOrd="1" destOrd="0" presId="urn:microsoft.com/office/officeart/2009/layout/CirclePictureHierarchy"/>
    <dgm:cxn modelId="{7C20C099-24C2-4907-9CC1-75CE9754B5A3}" type="presParOf" srcId="{66CA1BC8-90E8-4808-A638-E6959DF2D4B1}" destId="{50BA2CFF-C287-41E9-97D8-BCDCC4812BEA}" srcOrd="0" destOrd="0" presId="urn:microsoft.com/office/officeart/2009/layout/CirclePictureHierarchy"/>
    <dgm:cxn modelId="{62819520-4325-49E0-8546-4A23F47A772F}" type="presParOf" srcId="{66CA1BC8-90E8-4808-A638-E6959DF2D4B1}" destId="{62E7EA60-BC80-4244-A991-52F8CD751AEF}" srcOrd="1" destOrd="0" presId="urn:microsoft.com/office/officeart/2009/layout/CirclePictureHierarchy"/>
    <dgm:cxn modelId="{FA310A1D-66F8-4BB4-91DE-20E19FF2C395}" type="presParOf" srcId="{62E7EA60-BC80-4244-A991-52F8CD751AEF}" destId="{F3F0255D-93C6-4A3C-996E-CBC4E36A698D}" srcOrd="0" destOrd="0" presId="urn:microsoft.com/office/officeart/2009/layout/CirclePictureHierarchy"/>
    <dgm:cxn modelId="{FBB9D94F-C98E-4951-8517-7519495DE14F}" type="presParOf" srcId="{F3F0255D-93C6-4A3C-996E-CBC4E36A698D}" destId="{65DE460B-62CB-4C42-AF94-5702E3F816C9}" srcOrd="0" destOrd="0" presId="urn:microsoft.com/office/officeart/2009/layout/CirclePictureHierarchy"/>
    <dgm:cxn modelId="{57BE2E16-77E4-4B10-81DF-52AFCBEC6677}" type="presParOf" srcId="{F3F0255D-93C6-4A3C-996E-CBC4E36A698D}" destId="{7D845DE1-A090-4284-9212-2CB8F4F8B20E}" srcOrd="1" destOrd="0" presId="urn:microsoft.com/office/officeart/2009/layout/CirclePictureHierarchy"/>
    <dgm:cxn modelId="{2159B361-A017-464C-B08A-75D890D5379A}" type="presParOf" srcId="{62E7EA60-BC80-4244-A991-52F8CD751AEF}" destId="{0755F3F4-DA74-450A-AC04-A5D8F298D413}" srcOrd="1" destOrd="0" presId="urn:microsoft.com/office/officeart/2009/layout/CirclePictureHierarchy"/>
    <dgm:cxn modelId="{540FAAF6-990F-491D-AF07-CCE15958D69D}" type="presParOf" srcId="{66CA1BC8-90E8-4808-A638-E6959DF2D4B1}" destId="{69047F9C-7BB1-47EC-BA16-CD26AAD471C5}" srcOrd="2" destOrd="0" presId="urn:microsoft.com/office/officeart/2009/layout/CirclePictureHierarchy"/>
    <dgm:cxn modelId="{AA14228A-9600-42E7-9B66-FFFF9FFCB5EA}" type="presParOf" srcId="{66CA1BC8-90E8-4808-A638-E6959DF2D4B1}" destId="{60043D0A-C628-4DB7-86B4-3531998C05E5}" srcOrd="3" destOrd="0" presId="urn:microsoft.com/office/officeart/2009/layout/CirclePictureHierarchy"/>
    <dgm:cxn modelId="{7C072DAE-D34F-4702-B1A9-8EE16FF47BDE}" type="presParOf" srcId="{60043D0A-C628-4DB7-86B4-3531998C05E5}" destId="{EDDE8621-A778-4225-8A16-BDCF9F7F4025}" srcOrd="0" destOrd="0" presId="urn:microsoft.com/office/officeart/2009/layout/CirclePictureHierarchy"/>
    <dgm:cxn modelId="{76AF7521-A5CA-446F-9252-7AEF86D23E5B}" type="presParOf" srcId="{EDDE8621-A778-4225-8A16-BDCF9F7F4025}" destId="{CEEF37A8-C017-44ED-A9B9-0BDFD5C6042B}" srcOrd="0" destOrd="0" presId="urn:microsoft.com/office/officeart/2009/layout/CirclePictureHierarchy"/>
    <dgm:cxn modelId="{0074F639-7417-42C5-A118-F5B5C973490C}" type="presParOf" srcId="{EDDE8621-A778-4225-8A16-BDCF9F7F4025}" destId="{2B879CFC-8152-463D-8B07-01C686C90237}" srcOrd="1" destOrd="0" presId="urn:microsoft.com/office/officeart/2009/layout/CirclePictureHierarchy"/>
    <dgm:cxn modelId="{812FC079-1E97-4B52-AD01-646AB98C6667}" type="presParOf" srcId="{60043D0A-C628-4DB7-86B4-3531998C05E5}" destId="{B337E0CB-41B6-4725-8D4B-6F07F0759B93}" srcOrd="1" destOrd="0" presId="urn:microsoft.com/office/officeart/2009/layout/CirclePictureHierarchy"/>
    <dgm:cxn modelId="{6B68CDF1-112D-4F7F-8291-F337C2EF01CD}" type="presParOf" srcId="{D157BB83-4525-43F1-B76C-5EE4AD750199}" destId="{8A29A305-3C79-4F25-91A1-99F29CCADB26}" srcOrd="2" destOrd="0" presId="urn:microsoft.com/office/officeart/2009/layout/CirclePictureHierarchy"/>
    <dgm:cxn modelId="{F250A1CF-4601-4ADE-968B-DDE32B16F924}" type="presParOf" srcId="{D157BB83-4525-43F1-B76C-5EE4AD750199}" destId="{B14544F2-ED38-4223-902C-8F4CFA2886A7}" srcOrd="3" destOrd="0" presId="urn:microsoft.com/office/officeart/2009/layout/CirclePictureHierarchy"/>
    <dgm:cxn modelId="{B3897CEE-F395-4568-B525-8B7B7343AEC9}" type="presParOf" srcId="{B14544F2-ED38-4223-902C-8F4CFA2886A7}" destId="{1933A175-6FFF-40B3-9DD1-4EA6BE80D7AE}" srcOrd="0" destOrd="0" presId="urn:microsoft.com/office/officeart/2009/layout/CirclePictureHierarchy"/>
    <dgm:cxn modelId="{3F08883D-97E5-4002-A0E6-F1EBAC9F4E78}" type="presParOf" srcId="{1933A175-6FFF-40B3-9DD1-4EA6BE80D7AE}" destId="{BF205D6D-B9AD-4BE5-AB99-2BDC3B256217}" srcOrd="0" destOrd="0" presId="urn:microsoft.com/office/officeart/2009/layout/CirclePictureHierarchy"/>
    <dgm:cxn modelId="{0A5131DE-B2BC-40BE-8D8B-B9795FF8FE59}" type="presParOf" srcId="{1933A175-6FFF-40B3-9DD1-4EA6BE80D7AE}" destId="{981B23AA-6CB1-4EF8-84EB-129307F7BA68}" srcOrd="1" destOrd="0" presId="urn:microsoft.com/office/officeart/2009/layout/CirclePictureHierarchy"/>
    <dgm:cxn modelId="{BD8AB67F-D38D-4DC2-AEB1-EA16967A583F}" type="presParOf" srcId="{B14544F2-ED38-4223-902C-8F4CFA2886A7}" destId="{68F4389A-89E6-4298-8404-C9953191C3A5}" srcOrd="1" destOrd="0" presId="urn:microsoft.com/office/officeart/2009/layout/CirclePictureHierarchy"/>
    <dgm:cxn modelId="{0E426A52-493B-4A88-A6AD-A561F5BB2128}" type="presParOf" srcId="{68F4389A-89E6-4298-8404-C9953191C3A5}" destId="{34578674-41D1-4C66-B02C-DFDC8DD5EF46}" srcOrd="0" destOrd="0" presId="urn:microsoft.com/office/officeart/2009/layout/CirclePictureHierarchy"/>
    <dgm:cxn modelId="{137C70F1-3BB1-4EA6-A6D1-E4BF04EDAC7F}" type="presParOf" srcId="{68F4389A-89E6-4298-8404-C9953191C3A5}" destId="{6AFEDF00-327D-4B02-A392-2171BEC77BE0}" srcOrd="1" destOrd="0" presId="urn:microsoft.com/office/officeart/2009/layout/CirclePictureHierarchy"/>
    <dgm:cxn modelId="{993B2709-4B59-4E49-8AB6-BB712D33CB91}" type="presParOf" srcId="{6AFEDF00-327D-4B02-A392-2171BEC77BE0}" destId="{A4AA0786-F0FB-4E32-A395-12DDF413C5BC}" srcOrd="0" destOrd="0" presId="urn:microsoft.com/office/officeart/2009/layout/CirclePictureHierarchy"/>
    <dgm:cxn modelId="{00934355-BB45-4708-916E-234E67D1517C}" type="presParOf" srcId="{A4AA0786-F0FB-4E32-A395-12DDF413C5BC}" destId="{6B20903F-4413-4897-AA39-CD21B503F832}" srcOrd="0" destOrd="0" presId="urn:microsoft.com/office/officeart/2009/layout/CirclePictureHierarchy"/>
    <dgm:cxn modelId="{D153765E-0017-42C9-99B1-5878CCB707D5}" type="presParOf" srcId="{A4AA0786-F0FB-4E32-A395-12DDF413C5BC}" destId="{7426ADE8-0F32-4B98-8DA2-6B41FE8BA934}" srcOrd="1" destOrd="0" presId="urn:microsoft.com/office/officeart/2009/layout/CirclePictureHierarchy"/>
    <dgm:cxn modelId="{640ED2F6-BF3B-4D66-9109-D5B511144579}" type="presParOf" srcId="{6AFEDF00-327D-4B02-A392-2171BEC77BE0}" destId="{8EFA2040-8141-4E26-836C-12356576EEF8}" srcOrd="1" destOrd="0" presId="urn:microsoft.com/office/officeart/2009/layout/CirclePictureHierarchy"/>
    <dgm:cxn modelId="{81CBAA9D-00EC-4EFD-98DF-51A78FDD66F5}" type="presParOf" srcId="{68F4389A-89E6-4298-8404-C9953191C3A5}" destId="{F73E3C73-3AAB-46CC-B942-C490D37F1655}" srcOrd="2" destOrd="0" presId="urn:microsoft.com/office/officeart/2009/layout/CirclePictureHierarchy"/>
    <dgm:cxn modelId="{3543263C-94BA-4107-AD29-3127CD8CF8BF}" type="presParOf" srcId="{68F4389A-89E6-4298-8404-C9953191C3A5}" destId="{13A90D23-AC0C-4321-A98D-69F61991484B}" srcOrd="3" destOrd="0" presId="urn:microsoft.com/office/officeart/2009/layout/CirclePictureHierarchy"/>
    <dgm:cxn modelId="{2A3766C0-F6EC-40CC-B95F-1A35F56DB2BB}" type="presParOf" srcId="{13A90D23-AC0C-4321-A98D-69F61991484B}" destId="{1A20AA69-A16F-4116-89D1-089E1D5851F6}" srcOrd="0" destOrd="0" presId="urn:microsoft.com/office/officeart/2009/layout/CirclePictureHierarchy"/>
    <dgm:cxn modelId="{362DC462-1240-417B-9836-DF68C3DA08D9}" type="presParOf" srcId="{1A20AA69-A16F-4116-89D1-089E1D5851F6}" destId="{24612F9B-4E6F-4ACD-9D40-154A2119244B}" srcOrd="0" destOrd="0" presId="urn:microsoft.com/office/officeart/2009/layout/CirclePictureHierarchy"/>
    <dgm:cxn modelId="{E53ECA1B-F009-49A2-875A-8C27C6542E4E}" type="presParOf" srcId="{1A20AA69-A16F-4116-89D1-089E1D5851F6}" destId="{AFE4102A-2302-4C28-A686-AE68A8439050}" srcOrd="1" destOrd="0" presId="urn:microsoft.com/office/officeart/2009/layout/CirclePictureHierarchy"/>
    <dgm:cxn modelId="{C41AEE10-EAEB-4EAE-BED9-1FDB496673EC}" type="presParOf" srcId="{13A90D23-AC0C-4321-A98D-69F61991484B}" destId="{519EAFCE-032A-49AB-AB6C-B3064688DA39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E3C73-3AAB-46CC-B942-C490D37F1655}">
      <dsp:nvSpPr>
        <dsp:cNvPr id="0" name=""/>
        <dsp:cNvSpPr/>
      </dsp:nvSpPr>
      <dsp:spPr>
        <a:xfrm>
          <a:off x="5560065" y="2312587"/>
          <a:ext cx="1036179" cy="2373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631"/>
              </a:lnTo>
              <a:lnTo>
                <a:pt x="1036179" y="119631"/>
              </a:lnTo>
              <a:lnTo>
                <a:pt x="1036179" y="23737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578674-41D1-4C66-B02C-DFDC8DD5EF46}">
      <dsp:nvSpPr>
        <dsp:cNvPr id="0" name=""/>
        <dsp:cNvSpPr/>
      </dsp:nvSpPr>
      <dsp:spPr>
        <a:xfrm>
          <a:off x="4523885" y="2312587"/>
          <a:ext cx="1036179" cy="237379"/>
        </a:xfrm>
        <a:custGeom>
          <a:avLst/>
          <a:gdLst/>
          <a:ahLst/>
          <a:cxnLst/>
          <a:rect l="0" t="0" r="0" b="0"/>
          <a:pathLst>
            <a:path>
              <a:moveTo>
                <a:pt x="1036179" y="0"/>
              </a:moveTo>
              <a:lnTo>
                <a:pt x="1036179" y="119631"/>
              </a:lnTo>
              <a:lnTo>
                <a:pt x="0" y="119631"/>
              </a:lnTo>
              <a:lnTo>
                <a:pt x="0" y="23737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29A305-3C79-4F25-91A1-99F29CCADB26}">
      <dsp:nvSpPr>
        <dsp:cNvPr id="0" name=""/>
        <dsp:cNvSpPr/>
      </dsp:nvSpPr>
      <dsp:spPr>
        <a:xfrm>
          <a:off x="3487706" y="1321623"/>
          <a:ext cx="2072359" cy="2373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631"/>
              </a:lnTo>
              <a:lnTo>
                <a:pt x="2072359" y="119631"/>
              </a:lnTo>
              <a:lnTo>
                <a:pt x="2072359" y="2373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47F9C-7BB1-47EC-BA16-CD26AAD471C5}">
      <dsp:nvSpPr>
        <dsp:cNvPr id="0" name=""/>
        <dsp:cNvSpPr/>
      </dsp:nvSpPr>
      <dsp:spPr>
        <a:xfrm>
          <a:off x="1415346" y="2312587"/>
          <a:ext cx="1036179" cy="2373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631"/>
              </a:lnTo>
              <a:lnTo>
                <a:pt x="1036179" y="119631"/>
              </a:lnTo>
              <a:lnTo>
                <a:pt x="1036179" y="23737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BA2CFF-C287-41E9-97D8-BCDCC4812BEA}">
      <dsp:nvSpPr>
        <dsp:cNvPr id="0" name=""/>
        <dsp:cNvSpPr/>
      </dsp:nvSpPr>
      <dsp:spPr>
        <a:xfrm>
          <a:off x="379167" y="2312587"/>
          <a:ext cx="1036179" cy="237379"/>
        </a:xfrm>
        <a:custGeom>
          <a:avLst/>
          <a:gdLst/>
          <a:ahLst/>
          <a:cxnLst/>
          <a:rect l="0" t="0" r="0" b="0"/>
          <a:pathLst>
            <a:path>
              <a:moveTo>
                <a:pt x="1036179" y="0"/>
              </a:moveTo>
              <a:lnTo>
                <a:pt x="1036179" y="119631"/>
              </a:lnTo>
              <a:lnTo>
                <a:pt x="0" y="119631"/>
              </a:lnTo>
              <a:lnTo>
                <a:pt x="0" y="23737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103EDA-D516-4C29-8546-2EC20411D530}">
      <dsp:nvSpPr>
        <dsp:cNvPr id="0" name=""/>
        <dsp:cNvSpPr/>
      </dsp:nvSpPr>
      <dsp:spPr>
        <a:xfrm>
          <a:off x="1415346" y="1321623"/>
          <a:ext cx="2072359" cy="237379"/>
        </a:xfrm>
        <a:custGeom>
          <a:avLst/>
          <a:gdLst/>
          <a:ahLst/>
          <a:cxnLst/>
          <a:rect l="0" t="0" r="0" b="0"/>
          <a:pathLst>
            <a:path>
              <a:moveTo>
                <a:pt x="2072359" y="0"/>
              </a:moveTo>
              <a:lnTo>
                <a:pt x="2072359" y="119631"/>
              </a:lnTo>
              <a:lnTo>
                <a:pt x="0" y="119631"/>
              </a:lnTo>
              <a:lnTo>
                <a:pt x="0" y="2373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70385D-ED27-43B5-B029-7F86130807DD}">
      <dsp:nvSpPr>
        <dsp:cNvPr id="0" name=""/>
        <dsp:cNvSpPr/>
      </dsp:nvSpPr>
      <dsp:spPr>
        <a:xfrm>
          <a:off x="3110913" y="568037"/>
          <a:ext cx="753585" cy="75358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FB144B-EE2A-4D08-93E7-DC0CCF93621B}">
      <dsp:nvSpPr>
        <dsp:cNvPr id="0" name=""/>
        <dsp:cNvSpPr/>
      </dsp:nvSpPr>
      <dsp:spPr>
        <a:xfrm>
          <a:off x="3864498" y="566153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Audio Analytics</a:t>
          </a:r>
        </a:p>
      </dsp:txBody>
      <dsp:txXfrm>
        <a:off x="3864498" y="566153"/>
        <a:ext cx="1130377" cy="753585"/>
      </dsp:txXfrm>
    </dsp:sp>
    <dsp:sp modelId="{2EA9FFCB-56AF-4A79-9F31-22A226770877}">
      <dsp:nvSpPr>
        <dsp:cNvPr id="0" name=""/>
        <dsp:cNvSpPr/>
      </dsp:nvSpPr>
      <dsp:spPr>
        <a:xfrm>
          <a:off x="1038554" y="1559002"/>
          <a:ext cx="753585" cy="753585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04C530-B3FE-4FFF-96B9-4AA48E9AA31A}">
      <dsp:nvSpPr>
        <dsp:cNvPr id="0" name=""/>
        <dsp:cNvSpPr/>
      </dsp:nvSpPr>
      <dsp:spPr>
        <a:xfrm>
          <a:off x="1792139" y="1557118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Human</a:t>
          </a:r>
        </a:p>
      </dsp:txBody>
      <dsp:txXfrm>
        <a:off x="1792139" y="1557118"/>
        <a:ext cx="1130377" cy="753585"/>
      </dsp:txXfrm>
    </dsp:sp>
    <dsp:sp modelId="{65DE460B-62CB-4C42-AF94-5702E3F816C9}">
      <dsp:nvSpPr>
        <dsp:cNvPr id="0" name=""/>
        <dsp:cNvSpPr/>
      </dsp:nvSpPr>
      <dsp:spPr>
        <a:xfrm>
          <a:off x="2374" y="2549966"/>
          <a:ext cx="753585" cy="75358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45DE1-A090-4284-9212-2CB8F4F8B20E}">
      <dsp:nvSpPr>
        <dsp:cNvPr id="0" name=""/>
        <dsp:cNvSpPr/>
      </dsp:nvSpPr>
      <dsp:spPr>
        <a:xfrm>
          <a:off x="755959" y="2548082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Screaming</a:t>
          </a:r>
        </a:p>
      </dsp:txBody>
      <dsp:txXfrm>
        <a:off x="755959" y="2548082"/>
        <a:ext cx="1130377" cy="753585"/>
      </dsp:txXfrm>
    </dsp:sp>
    <dsp:sp modelId="{CEEF37A8-C017-44ED-A9B9-0BDFD5C6042B}">
      <dsp:nvSpPr>
        <dsp:cNvPr id="0" name=""/>
        <dsp:cNvSpPr/>
      </dsp:nvSpPr>
      <dsp:spPr>
        <a:xfrm>
          <a:off x="2074733" y="2549966"/>
          <a:ext cx="753585" cy="753585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79CFC-8152-463D-8B07-01C686C90237}">
      <dsp:nvSpPr>
        <dsp:cNvPr id="0" name=""/>
        <dsp:cNvSpPr/>
      </dsp:nvSpPr>
      <dsp:spPr>
        <a:xfrm>
          <a:off x="2828319" y="2548082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Non-Screaming</a:t>
          </a:r>
        </a:p>
      </dsp:txBody>
      <dsp:txXfrm>
        <a:off x="2828319" y="2548082"/>
        <a:ext cx="1130377" cy="753585"/>
      </dsp:txXfrm>
    </dsp:sp>
    <dsp:sp modelId="{BF205D6D-B9AD-4BE5-AB99-2BDC3B256217}">
      <dsp:nvSpPr>
        <dsp:cNvPr id="0" name=""/>
        <dsp:cNvSpPr/>
      </dsp:nvSpPr>
      <dsp:spPr>
        <a:xfrm>
          <a:off x="5183272" y="1559002"/>
          <a:ext cx="753585" cy="753585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1B23AA-6CB1-4EF8-84EB-129307F7BA68}">
      <dsp:nvSpPr>
        <dsp:cNvPr id="0" name=""/>
        <dsp:cNvSpPr/>
      </dsp:nvSpPr>
      <dsp:spPr>
        <a:xfrm>
          <a:off x="5936857" y="1557118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Non-Human</a:t>
          </a:r>
        </a:p>
      </dsp:txBody>
      <dsp:txXfrm>
        <a:off x="5936857" y="1557118"/>
        <a:ext cx="1130377" cy="753585"/>
      </dsp:txXfrm>
    </dsp:sp>
    <dsp:sp modelId="{6B20903F-4413-4897-AA39-CD21B503F832}">
      <dsp:nvSpPr>
        <dsp:cNvPr id="0" name=""/>
        <dsp:cNvSpPr/>
      </dsp:nvSpPr>
      <dsp:spPr>
        <a:xfrm>
          <a:off x="4147093" y="2549966"/>
          <a:ext cx="753585" cy="753585"/>
        </a:xfrm>
        <a:prstGeom prst="ellipse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6ADE8-0F32-4B98-8DA2-6B41FE8BA934}">
      <dsp:nvSpPr>
        <dsp:cNvPr id="0" name=""/>
        <dsp:cNvSpPr/>
      </dsp:nvSpPr>
      <dsp:spPr>
        <a:xfrm>
          <a:off x="4900678" y="2548082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Emergency Sound</a:t>
          </a:r>
        </a:p>
      </dsp:txBody>
      <dsp:txXfrm>
        <a:off x="4900678" y="2548082"/>
        <a:ext cx="1130377" cy="753585"/>
      </dsp:txXfrm>
    </dsp:sp>
    <dsp:sp modelId="{24612F9B-4E6F-4ACD-9D40-154A2119244B}">
      <dsp:nvSpPr>
        <dsp:cNvPr id="0" name=""/>
        <dsp:cNvSpPr/>
      </dsp:nvSpPr>
      <dsp:spPr>
        <a:xfrm>
          <a:off x="6219452" y="2549966"/>
          <a:ext cx="753585" cy="753585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4102A-2302-4C28-A686-AE68A8439050}">
      <dsp:nvSpPr>
        <dsp:cNvPr id="0" name=""/>
        <dsp:cNvSpPr/>
      </dsp:nvSpPr>
      <dsp:spPr>
        <a:xfrm>
          <a:off x="6973037" y="2548082"/>
          <a:ext cx="1130377" cy="753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Normal Sound</a:t>
          </a:r>
        </a:p>
      </dsp:txBody>
      <dsp:txXfrm>
        <a:off x="6973037" y="2548082"/>
        <a:ext cx="1130377" cy="753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B5CC2-E796-489B-902C-408DE96F5C0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423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72176A-FADD-4336-ACD8-7D431B2FBCA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5511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C4.5 no</a:t>
            </a:r>
            <a:r>
              <a:rPr lang="en-US" baseline="0" dirty="0"/>
              <a:t> pruning means no tree cutting</a:t>
            </a:r>
          </a:p>
          <a:p>
            <a:r>
              <a:rPr lang="en-US" baseline="0" dirty="0"/>
              <a:t>Bagging means so many trees have been generated. A new sample is classified against those trees and a class is assigned to the sample based on the majority rule.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14155-C0AE-4542-95ED-8267EF18592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54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/>
              <a:t>Click to edit Master title style</a:t>
            </a:r>
            <a:endParaRPr lang="es-ES" altLang="el-GR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/>
              <a:t>Click to edit Master text styles</a:t>
            </a:r>
          </a:p>
          <a:p>
            <a:pPr lvl="1"/>
            <a:r>
              <a:rPr lang="en-US" altLang="el-GR"/>
              <a:t>Second level</a:t>
            </a:r>
          </a:p>
          <a:p>
            <a:pPr lvl="2"/>
            <a:r>
              <a:rPr lang="en-US" altLang="el-GR"/>
              <a:t>Third level</a:t>
            </a:r>
          </a:p>
          <a:p>
            <a:pPr lvl="3"/>
            <a:r>
              <a:rPr lang="en-US" altLang="el-GR"/>
              <a:t>Fourth level</a:t>
            </a:r>
          </a:p>
          <a:p>
            <a:pPr lvl="4"/>
            <a:r>
              <a:rPr lang="en-US" altLang="el-GR"/>
              <a:t>Fifth level</a:t>
            </a:r>
            <a:endParaRPr lang="es-ES" alt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anagement@aditess.com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4625" y="320198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/>
              <a:t>Audio </a:t>
            </a:r>
            <a:r>
              <a:rPr lang="es-ES" dirty="0" err="1"/>
              <a:t>Analytics</a:t>
            </a:r>
            <a:r>
              <a:rPr lang="es-ES" dirty="0"/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/>
              <a:t>&amp; Content Management (VCMS)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38"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cs typeface="Times New Roman" panose="02020603050405020304" pitchFamily="18" charset="0"/>
              </a:rPr>
              <a:t>A Use Case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1848" y="1257141"/>
            <a:ext cx="8254313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75" lvl="1" indent="-257175" algn="just">
              <a:lnSpc>
                <a:spcPts val="19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cs typeface="Times New Roman" panose="02020603050405020304" pitchFamily="18" charset="0"/>
              </a:rPr>
              <a:t>Event takes place on a region under P-REACT surveillance; the audio and/or video monitoring modules are triggered</a:t>
            </a:r>
          </a:p>
          <a:p>
            <a:pPr marL="257175" lvl="1" indent="-257175" algn="just">
              <a:lnSpc>
                <a:spcPts val="19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cs typeface="Times New Roman" panose="02020603050405020304" pitchFamily="18" charset="0"/>
              </a:rPr>
              <a:t>Metadata for each file are generated according to its attributes. </a:t>
            </a:r>
          </a:p>
          <a:p>
            <a:pPr marL="257175" lvl="1" indent="-257175" algn="just">
              <a:lnSpc>
                <a:spcPts val="19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cs typeface="Times New Roman" panose="02020603050405020304" pitchFamily="18" charset="0"/>
              </a:rPr>
              <a:t>The multimedia content is sent to the P-React cloud infrastructure for event validation while nearby cameras are activated</a:t>
            </a:r>
          </a:p>
          <a:p>
            <a:pPr marL="257175" lvl="1" indent="-257175" algn="just">
              <a:lnSpc>
                <a:spcPts val="19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dirty="0">
                <a:cs typeface="Times New Roman" panose="02020603050405020304" pitchFamily="18" charset="0"/>
              </a:rPr>
              <a:t>Once validated, an alert is clearly displayed </a:t>
            </a:r>
          </a:p>
          <a:p>
            <a:pPr marL="0" lvl="1" algn="just">
              <a:lnSpc>
                <a:spcPts val="1900"/>
              </a:lnSpc>
              <a:spcBef>
                <a:spcPts val="600"/>
              </a:spcBef>
              <a:defRPr/>
            </a:pPr>
            <a:r>
              <a:rPr lang="en-US" dirty="0">
                <a:cs typeface="Times New Roman" panose="02020603050405020304" pitchFamily="18" charset="0"/>
              </a:rPr>
              <a:t>on the P-REACT GUI and also forwarded to VCMS </a:t>
            </a:r>
          </a:p>
          <a:p>
            <a:pPr marL="0" lvl="1" algn="just">
              <a:lnSpc>
                <a:spcPts val="1900"/>
              </a:lnSpc>
              <a:spcBef>
                <a:spcPts val="600"/>
              </a:spcBef>
              <a:defRPr/>
            </a:pPr>
            <a:r>
              <a:rPr lang="en-US" dirty="0">
                <a:cs typeface="Times New Roman" panose="02020603050405020304" pitchFamily="18" charset="0"/>
              </a:rPr>
              <a:t>as a verified event</a:t>
            </a:r>
          </a:p>
          <a:p>
            <a:pPr algn="just">
              <a:lnSpc>
                <a:spcPts val="1900"/>
              </a:lnSpc>
              <a:spcBef>
                <a:spcPts val="1200"/>
              </a:spcBef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Authenticated users may access the system through:</a:t>
            </a:r>
            <a:r>
              <a:rPr lang="en-GB" dirty="0">
                <a:cs typeface="Times New Roman" panose="02020603050405020304" pitchFamily="18" charset="0"/>
              </a:rPr>
              <a:t> </a:t>
            </a:r>
          </a:p>
          <a:p>
            <a:pPr marL="600075" lvl="1" indent="-257175" algn="just">
              <a:lnSpc>
                <a:spcPts val="19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Times New Roman" panose="02020603050405020304" pitchFamily="18" charset="0"/>
              </a:rPr>
              <a:t>The GUI </a:t>
            </a:r>
          </a:p>
          <a:p>
            <a:pPr marL="600075" lvl="1" indent="-257175" algn="just">
              <a:lnSpc>
                <a:spcPts val="19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GB" dirty="0">
                <a:cs typeface="Times New Roman" panose="02020603050405020304" pitchFamily="18" charset="0"/>
              </a:rPr>
              <a:t>Initiating </a:t>
            </a:r>
            <a:r>
              <a:rPr lang="en-GB" dirty="0" err="1">
                <a:cs typeface="Times New Roman" panose="02020603050405020304" pitchFamily="18" charset="0"/>
              </a:rPr>
              <a:t>callbacks</a:t>
            </a:r>
            <a:r>
              <a:rPr lang="en-GB" dirty="0">
                <a:cs typeface="Times New Roman" panose="02020603050405020304" pitchFamily="18" charset="0"/>
              </a:rPr>
              <a:t> to API </a:t>
            </a: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ts val="1900"/>
              </a:lnSpc>
              <a:spcBef>
                <a:spcPts val="1200"/>
              </a:spcBef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Time tracking metadata </a:t>
            </a:r>
            <a:r>
              <a:rPr lang="en-US" dirty="0">
                <a:cs typeface="Times New Roman" panose="02020603050405020304" pitchFamily="18" charset="0"/>
              </a:rPr>
              <a:t>are also automatically </a:t>
            </a:r>
          </a:p>
          <a:p>
            <a:pPr algn="just">
              <a:lnSpc>
                <a:spcPts val="1900"/>
              </a:lnSpc>
              <a:spcBef>
                <a:spcPts val="1200"/>
              </a:spcBef>
              <a:defRPr/>
            </a:pPr>
            <a:r>
              <a:rPr lang="en-US" dirty="0">
                <a:cs typeface="Times New Roman" panose="02020603050405020304" pitchFamily="18" charset="0"/>
              </a:rPr>
              <a:t>generated allowing the system to erase content that </a:t>
            </a:r>
          </a:p>
          <a:p>
            <a:pPr algn="just">
              <a:lnSpc>
                <a:spcPts val="1900"/>
              </a:lnSpc>
              <a:spcBef>
                <a:spcPts val="1200"/>
              </a:spcBef>
              <a:defRPr/>
            </a:pPr>
            <a:r>
              <a:rPr lang="en-US" dirty="0">
                <a:cs typeface="Times New Roman" panose="02020603050405020304" pitchFamily="18" charset="0"/>
              </a:rPr>
              <a:t>should not be retained any longer.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973" y="2934273"/>
            <a:ext cx="4139952" cy="3309437"/>
          </a:xfrm>
        </p:spPr>
      </p:pic>
    </p:spTree>
    <p:extLst>
      <p:ext uri="{BB962C8B-B14F-4D97-AF65-F5344CB8AC3E}">
        <p14:creationId xmlns:p14="http://schemas.microsoft.com/office/powerpoint/2010/main" val="4077699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VCMS GUI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0" t="15638" r="-275" b="7450"/>
          <a:stretch/>
        </p:blipFill>
        <p:spPr>
          <a:xfrm>
            <a:off x="323528" y="1612636"/>
            <a:ext cx="4392488" cy="21962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15866" r="1001" b="5905"/>
          <a:stretch/>
        </p:blipFill>
        <p:spPr>
          <a:xfrm>
            <a:off x="3647902" y="2136549"/>
            <a:ext cx="4986336" cy="2611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" t="16664" r="688" b="10447"/>
          <a:stretch/>
        </p:blipFill>
        <p:spPr>
          <a:xfrm>
            <a:off x="1560928" y="3626974"/>
            <a:ext cx="5835910" cy="241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723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0681C-79A6-43EE-9FD4-9D0211456675}" type="slidenum">
              <a:rPr kumimoji="0" lang="es-E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1369978"/>
            <a:ext cx="8740284" cy="4536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7" t="32247" r="42018" b="14494"/>
          <a:stretch/>
        </p:blipFill>
        <p:spPr>
          <a:xfrm>
            <a:off x="3052451" y="3986470"/>
            <a:ext cx="2103120" cy="192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2534743"/>
            <a:ext cx="2573846" cy="2207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825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2"/>
          <p:cNvSpPr txBox="1"/>
          <p:nvPr/>
        </p:nvSpPr>
        <p:spPr>
          <a:xfrm>
            <a:off x="107504" y="1268760"/>
            <a:ext cx="4389088" cy="390501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182563" indent="-182563">
              <a:lnSpc>
                <a:spcPts val="2100"/>
              </a:lnSpc>
              <a:buFont typeface="Arial"/>
              <a:buChar char="•"/>
            </a:pPr>
            <a:r>
              <a:rPr lang="en-US" sz="2100" b="1" dirty="0">
                <a:solidFill>
                  <a:srgbClr val="000000"/>
                </a:solidFill>
                <a:latin typeface="Calibri"/>
              </a:rPr>
              <a:t>User Privileges</a:t>
            </a:r>
            <a:r>
              <a:rPr lang="en-US" sz="2100" dirty="0">
                <a:solidFill>
                  <a:srgbClr val="000000"/>
                </a:solidFill>
                <a:latin typeface="Calibri"/>
              </a:rPr>
              <a:t>: supports different levels of authentication</a:t>
            </a:r>
            <a:endParaRPr dirty="0"/>
          </a:p>
          <a:p>
            <a:pPr marL="742950" lvl="1" indent="-285750">
              <a:lnSpc>
                <a:spcPts val="1700"/>
              </a:lnSpc>
              <a:spcBef>
                <a:spcPts val="600"/>
              </a:spcBef>
              <a:buFontTx/>
              <a:buChar char="−"/>
            </a:pPr>
            <a:r>
              <a:rPr lang="en-US" i="1" dirty="0">
                <a:solidFill>
                  <a:srgbClr val="000000"/>
                </a:solidFill>
                <a:latin typeface="Calibri"/>
              </a:rPr>
              <a:t>Basic</a:t>
            </a:r>
            <a:r>
              <a:rPr lang="en-US" dirty="0">
                <a:solidFill>
                  <a:srgbClr val="000000"/>
                </a:solidFill>
                <a:latin typeface="Calibri"/>
              </a:rPr>
              <a:t>: view content</a:t>
            </a:r>
            <a:endParaRPr dirty="0"/>
          </a:p>
          <a:p>
            <a:pPr marL="742950" lvl="1" indent="-285750">
              <a:lnSpc>
                <a:spcPts val="1700"/>
              </a:lnSpc>
              <a:spcBef>
                <a:spcPts val="600"/>
              </a:spcBef>
              <a:buFontTx/>
              <a:buChar char="−"/>
            </a:pPr>
            <a:r>
              <a:rPr lang="en-US" i="1" dirty="0">
                <a:solidFill>
                  <a:srgbClr val="000000"/>
                </a:solidFill>
                <a:latin typeface="Calibri"/>
              </a:rPr>
              <a:t>Intermediate</a:t>
            </a:r>
            <a:r>
              <a:rPr lang="en-US" dirty="0">
                <a:solidFill>
                  <a:srgbClr val="000000"/>
                </a:solidFill>
                <a:latin typeface="Calibri"/>
              </a:rPr>
              <a:t>: view, update, download content, access to users’ repository</a:t>
            </a:r>
            <a:endParaRPr dirty="0"/>
          </a:p>
          <a:p>
            <a:pPr marL="742950" lvl="1" indent="-285750">
              <a:lnSpc>
                <a:spcPts val="1700"/>
              </a:lnSpc>
              <a:spcBef>
                <a:spcPts val="600"/>
              </a:spcBef>
              <a:buFontTx/>
              <a:buChar char="−"/>
            </a:pPr>
            <a:r>
              <a:rPr lang="en-US" i="1" dirty="0">
                <a:solidFill>
                  <a:srgbClr val="000000"/>
                </a:solidFill>
                <a:latin typeface="Calibri"/>
              </a:rPr>
              <a:t>Tech Admin</a:t>
            </a:r>
            <a:r>
              <a:rPr lang="en-US" dirty="0">
                <a:solidFill>
                  <a:srgbClr val="000000"/>
                </a:solidFill>
                <a:latin typeface="Calibri"/>
              </a:rPr>
              <a:t>: manages all technical aspects, no access to actual content</a:t>
            </a:r>
            <a:endParaRPr dirty="0"/>
          </a:p>
          <a:p>
            <a:pPr marL="742950" lvl="1" indent="-285750">
              <a:lnSpc>
                <a:spcPts val="1700"/>
              </a:lnSpc>
              <a:spcBef>
                <a:spcPts val="600"/>
              </a:spcBef>
              <a:buFontTx/>
              <a:buChar char="−"/>
            </a:pPr>
            <a:r>
              <a:rPr lang="en-US" i="1" dirty="0">
                <a:solidFill>
                  <a:srgbClr val="000000"/>
                </a:solidFill>
                <a:latin typeface="Calibri"/>
              </a:rPr>
              <a:t>Administrator</a:t>
            </a:r>
            <a:r>
              <a:rPr lang="en-US" dirty="0">
                <a:solidFill>
                  <a:srgbClr val="000000"/>
                </a:solidFill>
                <a:latin typeface="Calibri"/>
              </a:rPr>
              <a:t>: manages both technical and data aspects</a:t>
            </a:r>
            <a:endParaRPr dirty="0"/>
          </a:p>
          <a:p>
            <a:pPr marL="182563" indent="-182563">
              <a:lnSpc>
                <a:spcPct val="90000"/>
              </a:lnSpc>
              <a:buFont typeface="Arial"/>
              <a:buChar char="•"/>
            </a:pPr>
            <a:endParaRPr lang="en-US" sz="2100" b="1" dirty="0">
              <a:solidFill>
                <a:srgbClr val="000000"/>
              </a:solidFill>
              <a:latin typeface="Calibri"/>
            </a:endParaRPr>
          </a:p>
          <a:p>
            <a:pPr marL="182563" indent="-182563">
              <a:lnSpc>
                <a:spcPct val="90000"/>
              </a:lnSpc>
              <a:buFont typeface="Arial"/>
              <a:buChar char="•"/>
            </a:pPr>
            <a:r>
              <a:rPr lang="en-US" sz="2100" b="1" dirty="0">
                <a:solidFill>
                  <a:srgbClr val="000000"/>
                </a:solidFill>
                <a:latin typeface="Calibri"/>
              </a:rPr>
              <a:t>Advanced Queries</a:t>
            </a:r>
            <a:endParaRPr b="1" dirty="0"/>
          </a:p>
          <a:p>
            <a:pPr marL="742950" lvl="1" indent="-285750">
              <a:lnSpc>
                <a:spcPct val="100000"/>
              </a:lnSpc>
              <a:buFontTx/>
              <a:buChar char="−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Proximity searches</a:t>
            </a:r>
            <a:endParaRPr dirty="0"/>
          </a:p>
          <a:p>
            <a:pPr marL="742950" lvl="1" indent="-285750">
              <a:lnSpc>
                <a:spcPct val="100000"/>
              </a:lnSpc>
              <a:buFontTx/>
              <a:buChar char="−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Integrated maps </a:t>
            </a:r>
            <a:endParaRPr lang="en-GB" dirty="0"/>
          </a:p>
          <a:p>
            <a:pPr marL="742950" lvl="1" indent="-285750">
              <a:lnSpc>
                <a:spcPct val="100000"/>
              </a:lnSpc>
              <a:buFontTx/>
              <a:buChar char="−"/>
            </a:pPr>
            <a:r>
              <a:rPr lang="en-GB" dirty="0">
                <a:solidFill>
                  <a:srgbClr val="000000"/>
                </a:solidFill>
                <a:latin typeface="Calibri"/>
              </a:rPr>
              <a:t>Calculates duration of incident</a:t>
            </a:r>
          </a:p>
          <a:p>
            <a:pPr marL="742950" lvl="1" indent="-285750">
              <a:lnSpc>
                <a:spcPct val="100000"/>
              </a:lnSpc>
              <a:buFontTx/>
              <a:buChar char="−"/>
            </a:pPr>
            <a:r>
              <a:rPr lang="en-US" dirty="0">
                <a:solidFill>
                  <a:srgbClr val="000000"/>
                </a:solidFill>
                <a:latin typeface="Calibri"/>
              </a:rPr>
              <a:t>Provides field-related information</a:t>
            </a:r>
            <a:endParaRPr dirty="0"/>
          </a:p>
          <a:p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5" t="16178" r="1267" b="6765"/>
          <a:stretch/>
        </p:blipFill>
        <p:spPr>
          <a:xfrm>
            <a:off x="4499980" y="3068960"/>
            <a:ext cx="4589274" cy="23762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3"/>
            <a:ext cx="2483768" cy="151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6300192" y="1412776"/>
            <a:ext cx="2736304" cy="648072"/>
          </a:xfrm>
          <a:prstGeom prst="roundRect">
            <a:avLst/>
          </a:prstGeom>
          <a:solidFill>
            <a:srgbClr val="4F81BD">
              <a:alpha val="1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619672" y="620688"/>
            <a:ext cx="7499176" cy="50405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Times New Roman" panose="02020603050405020304" pitchFamily="18" charset="0"/>
              </a:rPr>
              <a:t>More Operational</a:t>
            </a:r>
            <a:r>
              <a:rPr kumimoji="0" lang="en-GB" sz="28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Times New Roman" panose="02020603050405020304" pitchFamily="18" charset="0"/>
              </a:rPr>
              <a:t> aspects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69021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Motivation: Audio Surveillance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“Audio covers a 360° area day and night, at a low cost, and surpasses the limitation of the viewing of conventional surveillance cameras.”</a:t>
            </a:r>
          </a:p>
          <a:p>
            <a:pPr marL="0" indent="0" algn="ctr">
              <a:buNone/>
            </a:pPr>
            <a:r>
              <a:rPr lang="en-GB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lack of audio in surveillance systems impacts significantly the ability of security personnel to act timely, if at all, in cases of emergency”</a:t>
            </a:r>
          </a:p>
          <a:p>
            <a:pPr marL="0" indent="0" algn="ctr">
              <a:buNone/>
            </a:pPr>
            <a:endParaRPr lang="en-GB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n-GB" dirty="0"/>
              <a:t>The use of audio sensors in surveillance and monitoring applications has proved to be particularly useful for the detection of events like screaming and gunshots</a:t>
            </a:r>
          </a:p>
          <a:p>
            <a:pPr algn="just"/>
            <a:r>
              <a:rPr lang="en-US" dirty="0"/>
              <a:t>Impose </a:t>
            </a:r>
            <a:r>
              <a:rPr lang="en-GB" dirty="0"/>
              <a:t>prohibitively growing expenses as the number of deployed sensors escalates</a:t>
            </a:r>
          </a:p>
          <a:p>
            <a:pPr algn="just"/>
            <a:r>
              <a:rPr lang="en-US" dirty="0"/>
              <a:t>S</a:t>
            </a:r>
            <a:r>
              <a:rPr lang="pl-PL" dirty="0"/>
              <a:t>olutions aim use in open and unrestricted environments, effective operation of the systems</a:t>
            </a:r>
            <a:endParaRPr lang="en-GB" dirty="0"/>
          </a:p>
          <a:p>
            <a:pPr algn="just"/>
            <a:endParaRPr lang="en-GB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976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Audio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541" y="1521581"/>
            <a:ext cx="8229600" cy="4398963"/>
          </a:xfrm>
        </p:spPr>
        <p:txBody>
          <a:bodyPr>
            <a:normAutofit fontScale="70000" lnSpcReduction="20000"/>
          </a:bodyPr>
          <a:lstStyle/>
          <a:p>
            <a:pPr marL="214313" indent="-214313" algn="just">
              <a:lnSpc>
                <a:spcPts val="1700"/>
              </a:lnSpc>
              <a:spcBef>
                <a:spcPts val="600"/>
              </a:spcBef>
            </a:pPr>
            <a:r>
              <a:rPr lang="en-GB" dirty="0">
                <a:solidFill>
                  <a:srgbClr val="000000"/>
                </a:solidFill>
              </a:rPr>
              <a:t>Critical for the seamless triggering of a surveillance system. Manages the detection abnormal events:</a:t>
            </a:r>
            <a:endParaRPr lang="en-GB" dirty="0">
              <a:solidFill>
                <a:prstClr val="black"/>
              </a:solidFill>
            </a:endParaRPr>
          </a:p>
          <a:p>
            <a:pPr marL="610791" indent="-342900" algn="just">
              <a:lnSpc>
                <a:spcPts val="1700"/>
              </a:lnSpc>
              <a:spcBef>
                <a:spcPts val="600"/>
              </a:spcBef>
              <a:buFont typeface="Calibri" panose="020F0502020204030204" pitchFamily="34" charset="0"/>
              <a:buChar char="−"/>
            </a:pPr>
            <a:r>
              <a:rPr lang="en-GB" sz="29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Screaming , Gunshots, Glass Breaking</a:t>
            </a:r>
            <a:endParaRPr lang="en-GB" sz="29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/>
              <a:t>Event detection takes place on the embedded system, u</a:t>
            </a:r>
            <a:r>
              <a:rPr lang="pl-PL" dirty="0"/>
              <a:t>pon occurrence of an event the results are transferred on the cloud for further analysis</a:t>
            </a:r>
            <a:endParaRPr lang="en-US" dirty="0"/>
          </a:p>
          <a:p>
            <a:pPr lvl="1"/>
            <a:r>
              <a:rPr lang="en-US" dirty="0"/>
              <a:t>Aims to </a:t>
            </a:r>
            <a:r>
              <a:rPr lang="pl-PL" dirty="0"/>
              <a:t>limit the number of false positive and therefore allowing the system to operate without unwanted traffic</a:t>
            </a:r>
            <a:r>
              <a:rPr lang="en-US" dirty="0"/>
              <a:t> in the form of</a:t>
            </a:r>
            <a:r>
              <a:rPr lang="pl-PL" dirty="0"/>
              <a:t> </a:t>
            </a:r>
            <a:r>
              <a:rPr lang="pl-PL" u="sng" dirty="0"/>
              <a:t>metadata objects</a:t>
            </a:r>
            <a:endParaRPr lang="en-US" u="sng" dirty="0"/>
          </a:p>
          <a:p>
            <a:r>
              <a:rPr lang="en-GB" dirty="0"/>
              <a:t>Due to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privacy reasons</a:t>
            </a:r>
            <a:r>
              <a:rPr lang="en-GB" dirty="0"/>
              <a:t>, the audio data is not retained</a:t>
            </a:r>
          </a:p>
          <a:p>
            <a:r>
              <a:rPr lang="en-GB" dirty="0"/>
              <a:t>Analytics module on the embedded system solves the classification problem with a number of cascaded binary classification tree</a:t>
            </a:r>
          </a:p>
          <a:p>
            <a:r>
              <a:rPr lang="en-GB" dirty="0"/>
              <a:t>On the cloud side a number of different analytics methods are available for analysis</a:t>
            </a:r>
          </a:p>
          <a:p>
            <a:pPr lvl="1"/>
            <a:r>
              <a:rPr lang="en-US" dirty="0"/>
              <a:t>O</a:t>
            </a:r>
            <a:r>
              <a:rPr lang="pl-PL" dirty="0"/>
              <a:t>ffer</a:t>
            </a:r>
            <a:r>
              <a:rPr lang="en-US" dirty="0" err="1"/>
              <a:t>ing</a:t>
            </a:r>
            <a:r>
              <a:rPr lang="pl-PL" dirty="0"/>
              <a:t> more flexibility compared to the designed strategy on the ES</a:t>
            </a:r>
            <a:endParaRPr lang="en-US" dirty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00A9AA-7A2D-40FF-8B0E-A43D59123DA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0" y="6356350"/>
            <a:ext cx="20574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Nov 2015</a:t>
            </a:r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8973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ES Classification Strategy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Analytics module on the embedded system solves the classification problem with a number of cascaded binary classification trees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00A9AA-7A2D-40FF-8B0E-A43D59123D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0" y="6356350"/>
            <a:ext cx="2057400" cy="365125"/>
          </a:xfrm>
        </p:spPr>
        <p:txBody>
          <a:bodyPr/>
          <a:lstStyle/>
          <a:p>
            <a:r>
              <a:rPr lang="es-ES">
                <a:solidFill>
                  <a:prstClr val="black">
                    <a:tint val="75000"/>
                  </a:prstClr>
                </a:solidFill>
              </a:rPr>
              <a:t>Nov 2015</a:t>
            </a: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91860437"/>
              </p:ext>
            </p:extLst>
          </p:nvPr>
        </p:nvGraphicFramePr>
        <p:xfrm>
          <a:off x="595298" y="2122617"/>
          <a:ext cx="8105790" cy="386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019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Cloud Side Analytics: Results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02490"/>
            <a:ext cx="8229600" cy="4398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Parameterization</a:t>
            </a:r>
            <a:endParaRPr lang="en-GB" sz="2400" dirty="0"/>
          </a:p>
          <a:p>
            <a:pPr lvl="1"/>
            <a:r>
              <a:rPr lang="en-GB" sz="2000" dirty="0"/>
              <a:t>C4.5 no pruning, </a:t>
            </a:r>
          </a:p>
          <a:p>
            <a:pPr lvl="1"/>
            <a:r>
              <a:rPr lang="en-GB" sz="2000" dirty="0"/>
              <a:t>k-NN with k=3, </a:t>
            </a:r>
          </a:p>
          <a:p>
            <a:pPr lvl="1"/>
            <a:r>
              <a:rPr lang="en-GB" sz="2000" dirty="0"/>
              <a:t>Random forests with tree bagging of 20 </a:t>
            </a:r>
          </a:p>
          <a:p>
            <a:pPr lvl="1"/>
            <a:r>
              <a:rPr lang="en-GB" sz="2000" dirty="0"/>
              <a:t>SVM with the RBF kernel, max allowed iterations 15000 and a 5% level of violation of the KKT conditions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00A9AA-7A2D-40FF-8B0E-A43D59123D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0" y="6356350"/>
            <a:ext cx="2057400" cy="365125"/>
          </a:xfrm>
        </p:spPr>
        <p:txBody>
          <a:bodyPr/>
          <a:lstStyle/>
          <a:p>
            <a:r>
              <a:rPr lang="es-ES">
                <a:solidFill>
                  <a:prstClr val="black">
                    <a:tint val="75000"/>
                  </a:prstClr>
                </a:solidFill>
              </a:rPr>
              <a:t>Nov 2015</a:t>
            </a: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90568" y="3622599"/>
          <a:ext cx="6793420" cy="2548795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923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4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7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48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37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46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70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648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5180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466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704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7742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34478">
                <a:tc>
                  <a:txBody>
                    <a:bodyPr/>
                    <a:lstStyle/>
                    <a:p>
                      <a:endParaRPr lang="en-GB" sz="2000" dirty="0">
                        <a:effectLst/>
                        <a:latin typeface="+mn-lt"/>
                      </a:endParaRPr>
                    </a:p>
                  </a:txBody>
                  <a:tcPr marL="75195" marR="75195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Glass Vs NonScreams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75195" marR="75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Gunshot Vs NonScreams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75195" marR="75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Screams Vs NonScreams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75195" marR="751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47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 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C4.5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k-NN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RF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SVM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C4.5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k-NN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RF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SVM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C4.5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k-NN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RF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SVM</a:t>
                      </a:r>
                      <a:endParaRPr lang="en-GB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47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Accuracy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0.81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0.98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0.97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85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Sensitivity 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0.78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0.97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714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Specificity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0.86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0.93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0.96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0.97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0.98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6318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 Precision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6318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Recall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0.78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0.97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716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F-Measure 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0.87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6318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Gmean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0.99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0.88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0.93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0.96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0.97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0.98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0.98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6318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AUC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1.00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1.00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0.71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0.93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0.86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>
                          <a:effectLst/>
                          <a:latin typeface="+mn-lt"/>
                        </a:rPr>
                        <a:t>0.94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0.75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  <a:latin typeface="+mn-lt"/>
                        </a:rPr>
                        <a:t>0.98</a:t>
                      </a:r>
                      <a:endParaRPr lang="en-GB" sz="20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0.92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u="sng" dirty="0">
                          <a:effectLst/>
                          <a:latin typeface="+mn-lt"/>
                        </a:rPr>
                        <a:t>0.99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  <a:latin typeface="+mn-lt"/>
                        </a:rPr>
                        <a:t>0.70</a:t>
                      </a:r>
                      <a:endParaRPr lang="en-GB" sz="20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17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it look in practice?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  <p:pic>
        <p:nvPicPr>
          <p:cNvPr id="6" name="MTR_Audio_analytics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520" y="1700139"/>
            <a:ext cx="8711952" cy="486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936104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0681C-79A6-43EE-9FD4-9D0211456675}" type="slidenum">
              <a:rPr kumimoji="0" lang="es-E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955" y="2276872"/>
            <a:ext cx="3579626" cy="1121798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403648" y="3686702"/>
            <a:ext cx="6400800" cy="2016224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err="1"/>
              <a:t>Nikolaos</a:t>
            </a:r>
            <a:r>
              <a:rPr lang="es-ES" dirty="0"/>
              <a:t> </a:t>
            </a:r>
            <a:r>
              <a:rPr lang="es-ES" dirty="0" err="1"/>
              <a:t>Koutras</a:t>
            </a:r>
            <a:r>
              <a:rPr lang="es-ES" dirty="0"/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600" dirty="0" err="1"/>
              <a:t>Managing</a:t>
            </a:r>
            <a:r>
              <a:rPr lang="es-ES" sz="2600" dirty="0"/>
              <a:t> Director</a:t>
            </a:r>
          </a:p>
          <a:p>
            <a:pPr eaLnBrk="1" fontAlgn="auto" hangingPunct="1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es-ES" sz="2600" dirty="0"/>
              <a:t>(</a:t>
            </a:r>
            <a:r>
              <a:rPr lang="es-ES" sz="2600" dirty="0" err="1"/>
              <a:t>Administration</a:t>
            </a:r>
            <a:r>
              <a:rPr lang="es-ES" sz="2600" dirty="0"/>
              <a:t> CP) </a:t>
            </a:r>
            <a:r>
              <a:rPr lang="es-ES" sz="2600" dirty="0">
                <a:hlinkClick r:id="rId3"/>
              </a:rPr>
              <a:t>management@aditess.com</a:t>
            </a:r>
            <a:endParaRPr lang="es-ES" sz="26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/>
              <a:t>Liza Charalambous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2600" dirty="0" err="1"/>
              <a:t>Researcher</a:t>
            </a:r>
            <a:r>
              <a:rPr lang="es-ES" sz="2600" dirty="0"/>
              <a:t> &amp; Software </a:t>
            </a:r>
            <a:r>
              <a:rPr lang="en-US" sz="2600" dirty="0"/>
              <a:t>Engineer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/>
              <a:t>(Technical CP) lc@aditess.com</a:t>
            </a:r>
          </a:p>
        </p:txBody>
      </p:sp>
    </p:spTree>
    <p:extLst>
      <p:ext uri="{BB962C8B-B14F-4D97-AF65-F5344CB8AC3E}">
        <p14:creationId xmlns:p14="http://schemas.microsoft.com/office/powerpoint/2010/main" val="3612404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</TotalTime>
  <Words>706</Words>
  <Application>Microsoft Office PowerPoint</Application>
  <PresentationFormat>On-screen Show (4:3)</PresentationFormat>
  <Paragraphs>206</Paragraphs>
  <Slides>11</Slides>
  <Notes>3</Notes>
  <HiddenSlides>1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Office Theme</vt:lpstr>
      <vt:lpstr>P-REACT</vt:lpstr>
      <vt:lpstr>A Use Case</vt:lpstr>
      <vt:lpstr>VCMS GUI</vt:lpstr>
      <vt:lpstr>PowerPoint Presentation</vt:lpstr>
      <vt:lpstr>PowerPoint Presentation</vt:lpstr>
      <vt:lpstr>Motivation: Audio Surveillance</vt:lpstr>
      <vt:lpstr>Audio Analytics</vt:lpstr>
      <vt:lpstr>ES Classification Strategy</vt:lpstr>
      <vt:lpstr>Cloud Side Analytics: Results</vt:lpstr>
      <vt:lpstr>How does it look in practice?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Liza Charalambous</cp:lastModifiedBy>
  <cp:revision>49</cp:revision>
  <dcterms:created xsi:type="dcterms:W3CDTF">2014-04-28T07:12:17Z</dcterms:created>
  <dcterms:modified xsi:type="dcterms:W3CDTF">2016-02-24T21:19:54Z</dcterms:modified>
</cp:coreProperties>
</file>